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6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318" r:id="rId27"/>
    <p:sldId id="288" r:id="rId28"/>
    <p:sldId id="289" r:id="rId29"/>
    <p:sldId id="290" r:id="rId30"/>
    <p:sldId id="291" r:id="rId31"/>
    <p:sldId id="279" r:id="rId32"/>
    <p:sldId id="280" r:id="rId33"/>
    <p:sldId id="283" r:id="rId34"/>
    <p:sldId id="28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24206-42BD-429A-B49A-054E300744A8}" v="386" dt="2018-10-08T15:45:46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2.1 </a:t>
            </a: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we do wrong architecting and development our web APIs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Let</a:t>
            </a:r>
            <a:r>
              <a:rPr lang="en-US" sz="3600" dirty="0"/>
              <a:t>’</a:t>
            </a: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s talk about what we need to focus on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to think about before you start producing your APIs?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can we use that thinking in ASP.NET Core Web API?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 up and Questions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2.1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grpSp>
        <p:nvGrpSpPr>
          <p:cNvPr id="308" name="Google Shape;308;p44"/>
          <p:cNvGrpSpPr/>
          <p:nvPr/>
        </p:nvGrpSpPr>
        <p:grpSpPr>
          <a:xfrm>
            <a:off x="676275" y="733586"/>
            <a:ext cx="10872258" cy="3321001"/>
            <a:chOff x="0" y="90118"/>
            <a:chExt cx="10872258" cy="3321001"/>
          </a:xfrm>
        </p:grpSpPr>
        <p:sp>
          <p:nvSpPr>
            <p:cNvPr id="309" name="Google Shape;309;p44"/>
            <p:cNvSpPr/>
            <p:nvPr/>
          </p:nvSpPr>
          <p:spPr>
            <a:xfrm>
              <a:off x="0" y="311518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C7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1945" y="901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D8857"/>
                </a:gs>
                <a:gs pos="50000">
                  <a:srgbClr val="DB7E44"/>
                </a:gs>
                <a:gs pos="100000">
                  <a:srgbClr val="C5703A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4"/>
            <p:cNvSpPr txBox="1"/>
            <p:nvPr/>
          </p:nvSpPr>
          <p:spPr>
            <a:xfrm>
              <a:off x="493561" y="1117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@cwoodruff</a:t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0" y="9919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F9A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71945" y="7705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2A063"/>
                </a:gs>
                <a:gs pos="50000">
                  <a:srgbClr val="CF9A53"/>
                </a:gs>
                <a:gs pos="100000">
                  <a:srgbClr val="BA8948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93561" y="7921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 https://github.com/cwoodruff</a:t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0" y="16723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3AC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71945" y="14509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B16E"/>
                </a:gs>
                <a:gs pos="50000">
                  <a:srgbClr val="C3AC60"/>
                </a:gs>
                <a:gs pos="100000">
                  <a:srgbClr val="AE9956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 txBox="1"/>
            <p:nvPr/>
          </p:nvSpPr>
          <p:spPr>
            <a:xfrm>
              <a:off x="493561" y="14725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 chris.woodruff@jetbrains.com</a:t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0" y="23527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6B3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471945" y="21313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77B"/>
                </a:gs>
                <a:gs pos="50000">
                  <a:srgbClr val="B6B36F"/>
                </a:gs>
                <a:gs pos="100000">
                  <a:srgbClr val="A39F64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93561" y="21529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 project https://github.com/cwoodruff/ChinookASPNETCoreAPINTier</a:t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30331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4AA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471945" y="28117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AAF88"/>
                </a:gs>
                <a:gs pos="50000">
                  <a:srgbClr val="A4AA7D"/>
                </a:gs>
                <a:gs pos="100000">
                  <a:srgbClr val="92976F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93561" y="28333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Article https://www.infoq.com/articles/advanced-architecture-aspnet-core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2745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593</Words>
  <Application>Microsoft Office PowerPoint</Application>
  <PresentationFormat>Widescreen</PresentationFormat>
  <Paragraphs>95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Noto Sans Symbols</vt:lpstr>
      <vt:lpstr>Calibri</vt:lpstr>
      <vt:lpstr>Cambria</vt:lpstr>
      <vt:lpstr>Consolas</vt:lpstr>
      <vt:lpstr>Arial</vt:lpstr>
      <vt:lpstr>Metropolitan</vt:lpstr>
      <vt:lpstr>Metropolitan</vt:lpstr>
      <vt:lpstr>Developing ASP.NET Core 2.1 Web APIs for your Web and Mobile Apps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Anything to ask?</vt:lpstr>
      <vt:lpstr>Chris Woodruff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3</cp:revision>
  <dcterms:modified xsi:type="dcterms:W3CDTF">2018-10-20T11:03:42Z</dcterms:modified>
</cp:coreProperties>
</file>